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2" r:id="rId2"/>
    <p:sldId id="452" r:id="rId3"/>
    <p:sldId id="460" r:id="rId4"/>
    <p:sldId id="464" r:id="rId5"/>
    <p:sldId id="459" r:id="rId6"/>
    <p:sldId id="465" r:id="rId7"/>
    <p:sldId id="466" r:id="rId8"/>
    <p:sldId id="462" r:id="rId9"/>
    <p:sldId id="463" r:id="rId10"/>
    <p:sldId id="458" r:id="rId11"/>
    <p:sldId id="469" r:id="rId12"/>
    <p:sldId id="441" r:id="rId13"/>
    <p:sldId id="258" r:id="rId14"/>
    <p:sldId id="332" r:id="rId15"/>
    <p:sldId id="435" r:id="rId16"/>
    <p:sldId id="457" r:id="rId17"/>
    <p:sldId id="446" r:id="rId18"/>
    <p:sldId id="432" r:id="rId19"/>
    <p:sldId id="447" r:id="rId20"/>
    <p:sldId id="425" r:id="rId21"/>
    <p:sldId id="448" r:id="rId22"/>
    <p:sldId id="424" r:id="rId23"/>
    <p:sldId id="449" r:id="rId24"/>
    <p:sldId id="417" r:id="rId25"/>
    <p:sldId id="450" r:id="rId26"/>
    <p:sldId id="308" r:id="rId27"/>
    <p:sldId id="439" r:id="rId28"/>
    <p:sldId id="440" r:id="rId29"/>
    <p:sldId id="43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F19"/>
    <a:srgbClr val="6F452D"/>
    <a:srgbClr val="301D14"/>
    <a:srgbClr val="23160E"/>
    <a:srgbClr val="644B33"/>
    <a:srgbClr val="684C3C"/>
    <a:srgbClr val="625038"/>
    <a:srgbClr val="413022"/>
    <a:srgbClr val="333028"/>
    <a:srgbClr val="9C3A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96226" autoAdjust="0"/>
  </p:normalViewPr>
  <p:slideViewPr>
    <p:cSldViewPr>
      <p:cViewPr>
        <p:scale>
          <a:sx n="75" d="100"/>
          <a:sy n="75" d="100"/>
        </p:scale>
        <p:origin x="54" y="810"/>
      </p:cViewPr>
      <p:guideLst>
        <p:guide orient="horz" pos="2160"/>
        <p:guide pos="37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9643B6-B0BA-4FF9-8CC4-3446F9F599E7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BC4E86E-A2A3-4E90-AFDD-B89AABD7E07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场合</a:t>
          </a:r>
        </a:p>
      </dgm:t>
    </dgm:pt>
    <dgm:pt modelId="{806F9014-4B72-4A8A-B2CA-CEC467A2B192}" type="parTrans" cxnId="{2E5DFB8D-3D21-4275-8E58-8065B7EA8A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0BFF2C-A369-4831-A6C1-C837C6A1DE07}" type="sibTrans" cxnId="{2E5DFB8D-3D21-4275-8E58-8065B7EA8A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A1EAEA-CFFF-414B-9F1D-E6CC4FC269A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个人</a:t>
          </a:r>
        </a:p>
      </dgm:t>
    </dgm:pt>
    <dgm:pt modelId="{22D74152-735D-4108-AE07-EADF53A46A7A}" type="parTrans" cxnId="{6F72A886-9CD8-4E72-8DAD-456A00BDD76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E8599A-02FF-4FEE-93DD-8AE11413CD8D}" type="sibTrans" cxnId="{6F72A886-9CD8-4E72-8DAD-456A00BDD76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759448-2DEF-422D-8745-B8575A3FAEAD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家庭</a:t>
          </a:r>
        </a:p>
      </dgm:t>
    </dgm:pt>
    <dgm:pt modelId="{F091454A-E120-4B3B-9CE5-5A660223F86A}" type="parTrans" cxnId="{08775825-333E-4FEC-BA71-8F0834C8769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BC84CB-5B31-4E71-9C17-D3119D01870E}" type="sibTrans" cxnId="{08775825-333E-4FEC-BA71-8F0834C8769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5E2BBD-2C14-4809-96A3-62278BCA7D00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教育</a:t>
          </a:r>
        </a:p>
      </dgm:t>
    </dgm:pt>
    <dgm:pt modelId="{CB0AABA3-0942-42FB-AEA2-8801ADE25F56}" type="parTrans" cxnId="{083449DA-D44D-436A-8890-5241F4DDBE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48F104-D006-4056-B180-329C4D97DFF0}" type="sibTrans" cxnId="{083449DA-D44D-436A-8890-5241F4DDBE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11F18C6-A92D-439F-B6C3-FFFA5CBAFE5C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商业</a:t>
          </a:r>
          <a:r>
            <a: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.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56674F-FBC1-4230-8060-1F4600372436}" type="parTrans" cxnId="{2AA1D689-4D80-45BC-9790-F7AD3F87552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0C283D-3EE3-4F5C-A0C2-613A28CC18F0}" type="sibTrans" cxnId="{2AA1D689-4D80-45BC-9790-F7AD3F87552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3833E6-CE4C-45E4-BB40-54CFED8A539B}" type="pres">
      <dgm:prSet presAssocID="{709643B6-B0BA-4FF9-8CC4-3446F9F599E7}" presName="composite" presStyleCnt="0">
        <dgm:presLayoutVars>
          <dgm:chMax val="1"/>
          <dgm:dir/>
          <dgm:resizeHandles val="exact"/>
        </dgm:presLayoutVars>
      </dgm:prSet>
      <dgm:spPr/>
    </dgm:pt>
    <dgm:pt modelId="{892C12B6-4CCD-48E8-A3A8-05A2DA383E3E}" type="pres">
      <dgm:prSet presAssocID="{709643B6-B0BA-4FF9-8CC4-3446F9F599E7}" presName="radial" presStyleCnt="0">
        <dgm:presLayoutVars>
          <dgm:animLvl val="ctr"/>
        </dgm:presLayoutVars>
      </dgm:prSet>
      <dgm:spPr/>
    </dgm:pt>
    <dgm:pt modelId="{BF858D11-3E80-4E73-84B2-DE0E239D07E7}" type="pres">
      <dgm:prSet presAssocID="{2BC4E86E-A2A3-4E90-AFDD-B89AABD7E07E}" presName="centerShape" presStyleLbl="vennNode1" presStyleIdx="0" presStyleCnt="5"/>
      <dgm:spPr/>
    </dgm:pt>
    <dgm:pt modelId="{8FA17504-6065-4653-B650-A1AC549B7437}" type="pres">
      <dgm:prSet presAssocID="{99A1EAEA-CFFF-414B-9F1D-E6CC4FC269AF}" presName="node" presStyleLbl="vennNode1" presStyleIdx="1" presStyleCnt="5">
        <dgm:presLayoutVars>
          <dgm:bulletEnabled val="1"/>
        </dgm:presLayoutVars>
      </dgm:prSet>
      <dgm:spPr/>
    </dgm:pt>
    <dgm:pt modelId="{E9D77DCD-8EBF-4F1E-A252-669A5249A303}" type="pres">
      <dgm:prSet presAssocID="{55759448-2DEF-422D-8745-B8575A3FAEAD}" presName="node" presStyleLbl="vennNode1" presStyleIdx="2" presStyleCnt="5">
        <dgm:presLayoutVars>
          <dgm:bulletEnabled val="1"/>
        </dgm:presLayoutVars>
      </dgm:prSet>
      <dgm:spPr/>
    </dgm:pt>
    <dgm:pt modelId="{0B19B686-DDBD-4705-B4EE-72DD947BFB4D}" type="pres">
      <dgm:prSet presAssocID="{565E2BBD-2C14-4809-96A3-62278BCA7D00}" presName="node" presStyleLbl="vennNode1" presStyleIdx="3" presStyleCnt="5">
        <dgm:presLayoutVars>
          <dgm:bulletEnabled val="1"/>
        </dgm:presLayoutVars>
      </dgm:prSet>
      <dgm:spPr/>
    </dgm:pt>
    <dgm:pt modelId="{FB593D8E-316A-4CAF-A407-11314F7A80CB}" type="pres">
      <dgm:prSet presAssocID="{711F18C6-A92D-439F-B6C3-FFFA5CBAFE5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09ECAE20-6509-499C-A239-8D8BA4464FC4}" type="presOf" srcId="{2BC4E86E-A2A3-4E90-AFDD-B89AABD7E07E}" destId="{BF858D11-3E80-4E73-84B2-DE0E239D07E7}" srcOrd="0" destOrd="0" presId="urn:microsoft.com/office/officeart/2005/8/layout/radial3"/>
    <dgm:cxn modelId="{08775825-333E-4FEC-BA71-8F0834C87694}" srcId="{2BC4E86E-A2A3-4E90-AFDD-B89AABD7E07E}" destId="{55759448-2DEF-422D-8745-B8575A3FAEAD}" srcOrd="1" destOrd="0" parTransId="{F091454A-E120-4B3B-9CE5-5A660223F86A}" sibTransId="{4EBC84CB-5B31-4E71-9C17-D3119D01870E}"/>
    <dgm:cxn modelId="{2CB7B761-83E4-454B-AF04-6E3F5F33B398}" type="presOf" srcId="{55759448-2DEF-422D-8745-B8575A3FAEAD}" destId="{E9D77DCD-8EBF-4F1E-A252-669A5249A303}" srcOrd="0" destOrd="0" presId="urn:microsoft.com/office/officeart/2005/8/layout/radial3"/>
    <dgm:cxn modelId="{6C34DB51-2975-4B79-8454-43F2A289C699}" type="presOf" srcId="{565E2BBD-2C14-4809-96A3-62278BCA7D00}" destId="{0B19B686-DDBD-4705-B4EE-72DD947BFB4D}" srcOrd="0" destOrd="0" presId="urn:microsoft.com/office/officeart/2005/8/layout/radial3"/>
    <dgm:cxn modelId="{C7C8267E-1B45-48A6-A2BA-B3C94F949216}" type="presOf" srcId="{99A1EAEA-CFFF-414B-9F1D-E6CC4FC269AF}" destId="{8FA17504-6065-4653-B650-A1AC549B7437}" srcOrd="0" destOrd="0" presId="urn:microsoft.com/office/officeart/2005/8/layout/radial3"/>
    <dgm:cxn modelId="{6F72A886-9CD8-4E72-8DAD-456A00BDD768}" srcId="{2BC4E86E-A2A3-4E90-AFDD-B89AABD7E07E}" destId="{99A1EAEA-CFFF-414B-9F1D-E6CC4FC269AF}" srcOrd="0" destOrd="0" parTransId="{22D74152-735D-4108-AE07-EADF53A46A7A}" sibTransId="{05E8599A-02FF-4FEE-93DD-8AE11413CD8D}"/>
    <dgm:cxn modelId="{2AA1D689-4D80-45BC-9790-F7AD3F87552F}" srcId="{2BC4E86E-A2A3-4E90-AFDD-B89AABD7E07E}" destId="{711F18C6-A92D-439F-B6C3-FFFA5CBAFE5C}" srcOrd="3" destOrd="0" parTransId="{FB56674F-FBC1-4230-8060-1F4600372436}" sibTransId="{B80C283D-3EE3-4F5C-A0C2-613A28CC18F0}"/>
    <dgm:cxn modelId="{2E5DFB8D-3D21-4275-8E58-8065B7EA8A41}" srcId="{709643B6-B0BA-4FF9-8CC4-3446F9F599E7}" destId="{2BC4E86E-A2A3-4E90-AFDD-B89AABD7E07E}" srcOrd="0" destOrd="0" parTransId="{806F9014-4B72-4A8A-B2CA-CEC467A2B192}" sibTransId="{E30BFF2C-A369-4831-A6C1-C837C6A1DE07}"/>
    <dgm:cxn modelId="{972456C4-892A-4305-B11C-5412569455D4}" type="presOf" srcId="{709643B6-B0BA-4FF9-8CC4-3446F9F599E7}" destId="{E53833E6-CE4C-45E4-BB40-54CFED8A539B}" srcOrd="0" destOrd="0" presId="urn:microsoft.com/office/officeart/2005/8/layout/radial3"/>
    <dgm:cxn modelId="{1AFADDD8-3D8F-428A-A219-E0F4F2AE4189}" type="presOf" srcId="{711F18C6-A92D-439F-B6C3-FFFA5CBAFE5C}" destId="{FB593D8E-316A-4CAF-A407-11314F7A80CB}" srcOrd="0" destOrd="0" presId="urn:microsoft.com/office/officeart/2005/8/layout/radial3"/>
    <dgm:cxn modelId="{083449DA-D44D-436A-8890-5241F4DDBE0E}" srcId="{2BC4E86E-A2A3-4E90-AFDD-B89AABD7E07E}" destId="{565E2BBD-2C14-4809-96A3-62278BCA7D00}" srcOrd="2" destOrd="0" parTransId="{CB0AABA3-0942-42FB-AEA2-8801ADE25F56}" sibTransId="{8148F104-D006-4056-B180-329C4D97DFF0}"/>
    <dgm:cxn modelId="{CB693977-0135-4816-B339-970A1C064E60}" type="presParOf" srcId="{E53833E6-CE4C-45E4-BB40-54CFED8A539B}" destId="{892C12B6-4CCD-48E8-A3A8-05A2DA383E3E}" srcOrd="0" destOrd="0" presId="urn:microsoft.com/office/officeart/2005/8/layout/radial3"/>
    <dgm:cxn modelId="{5EEBF291-905E-4B31-ADE4-01EE8500F044}" type="presParOf" srcId="{892C12B6-4CCD-48E8-A3A8-05A2DA383E3E}" destId="{BF858D11-3E80-4E73-84B2-DE0E239D07E7}" srcOrd="0" destOrd="0" presId="urn:microsoft.com/office/officeart/2005/8/layout/radial3"/>
    <dgm:cxn modelId="{EC3EDDE0-011D-49B3-9B95-4C5D2345C5A5}" type="presParOf" srcId="{892C12B6-4CCD-48E8-A3A8-05A2DA383E3E}" destId="{8FA17504-6065-4653-B650-A1AC549B7437}" srcOrd="1" destOrd="0" presId="urn:microsoft.com/office/officeart/2005/8/layout/radial3"/>
    <dgm:cxn modelId="{432D203A-F5D8-414D-8692-2A1CD19D0C6C}" type="presParOf" srcId="{892C12B6-4CCD-48E8-A3A8-05A2DA383E3E}" destId="{E9D77DCD-8EBF-4F1E-A252-669A5249A303}" srcOrd="2" destOrd="0" presId="urn:microsoft.com/office/officeart/2005/8/layout/radial3"/>
    <dgm:cxn modelId="{B9A12ABF-148E-4EA8-B165-996C909B8A04}" type="presParOf" srcId="{892C12B6-4CCD-48E8-A3A8-05A2DA383E3E}" destId="{0B19B686-DDBD-4705-B4EE-72DD947BFB4D}" srcOrd="3" destOrd="0" presId="urn:microsoft.com/office/officeart/2005/8/layout/radial3"/>
    <dgm:cxn modelId="{54407EB4-61E5-4437-A182-55826137E5C8}" type="presParOf" srcId="{892C12B6-4CCD-48E8-A3A8-05A2DA383E3E}" destId="{FB593D8E-316A-4CAF-A407-11314F7A80C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A84D06-90BF-4A87-9CC7-6EE751F6F5E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616674-4E31-41D9-95B7-2C89A8F775E2}">
      <dgm:prSet phldrT="[文本]"/>
      <dgm:spPr/>
      <dgm:t>
        <a:bodyPr/>
        <a:lstStyle/>
        <a:p>
          <a:r>
            <a:rPr lang="en-US" altLang="zh-CN" dirty="0"/>
            <a:t>http://naotu.baidu.com</a:t>
          </a:r>
          <a:endParaRPr lang="zh-CN" altLang="en-US" dirty="0"/>
        </a:p>
      </dgm:t>
    </dgm:pt>
    <dgm:pt modelId="{0A5352A6-E0A4-4E7B-9EAB-1E3C08473C86}" type="parTrans" cxnId="{DFBA7516-42E4-43D7-9BF0-E3880CCF6723}">
      <dgm:prSet/>
      <dgm:spPr/>
      <dgm:t>
        <a:bodyPr/>
        <a:lstStyle/>
        <a:p>
          <a:endParaRPr lang="zh-CN" altLang="en-US"/>
        </a:p>
      </dgm:t>
    </dgm:pt>
    <dgm:pt modelId="{EDA23957-200E-45B6-8261-18D8ABE93A8B}" type="sibTrans" cxnId="{DFBA7516-42E4-43D7-9BF0-E3880CCF6723}">
      <dgm:prSet/>
      <dgm:spPr/>
      <dgm:t>
        <a:bodyPr/>
        <a:lstStyle/>
        <a:p>
          <a:endParaRPr lang="zh-CN" altLang="en-US"/>
        </a:p>
      </dgm:t>
    </dgm:pt>
    <dgm:pt modelId="{D7E38238-D366-4B1C-955E-2D3E800A0D44}">
      <dgm:prSet phldrT="[文本]"/>
      <dgm:spPr/>
      <dgm:t>
        <a:bodyPr/>
        <a:lstStyle/>
        <a:p>
          <a:r>
            <a:rPr lang="en-US" altLang="zh-CN" dirty="0"/>
            <a:t>https://www.coggle.it</a:t>
          </a:r>
          <a:endParaRPr lang="zh-CN" altLang="en-US" dirty="0"/>
        </a:p>
      </dgm:t>
    </dgm:pt>
    <dgm:pt modelId="{DC226583-48ED-4154-A8E6-A18F05F5F324}" type="parTrans" cxnId="{B98E4E71-B0D0-4D06-9035-7BC196BDF92E}">
      <dgm:prSet/>
      <dgm:spPr/>
      <dgm:t>
        <a:bodyPr/>
        <a:lstStyle/>
        <a:p>
          <a:endParaRPr lang="zh-CN" altLang="en-US"/>
        </a:p>
      </dgm:t>
    </dgm:pt>
    <dgm:pt modelId="{FDB45D3D-2384-4240-BB65-5D8579A9D81A}" type="sibTrans" cxnId="{B98E4E71-B0D0-4D06-9035-7BC196BDF92E}">
      <dgm:prSet/>
      <dgm:spPr/>
      <dgm:t>
        <a:bodyPr/>
        <a:lstStyle/>
        <a:p>
          <a:endParaRPr lang="zh-CN" altLang="en-US"/>
        </a:p>
      </dgm:t>
    </dgm:pt>
    <dgm:pt modelId="{159646E4-D939-435D-B9F8-2EEF787B6A57}">
      <dgm:prSet phldrT="[文本]"/>
      <dgm:spPr/>
      <dgm:t>
        <a:bodyPr/>
        <a:lstStyle/>
        <a:p>
          <a:r>
            <a:rPr lang="en-US" altLang="zh-CN" dirty="0"/>
            <a:t>http://drichard.org/mindmaps/</a:t>
          </a:r>
          <a:endParaRPr lang="zh-CN" altLang="en-US" dirty="0"/>
        </a:p>
      </dgm:t>
    </dgm:pt>
    <dgm:pt modelId="{FC5CE413-5F24-4B1C-993C-356C0AFE24EC}" type="parTrans" cxnId="{41FDBD95-339B-4CD7-B888-13F7D2367945}">
      <dgm:prSet/>
      <dgm:spPr/>
      <dgm:t>
        <a:bodyPr/>
        <a:lstStyle/>
        <a:p>
          <a:endParaRPr lang="zh-CN" altLang="en-US"/>
        </a:p>
      </dgm:t>
    </dgm:pt>
    <dgm:pt modelId="{E43B0A09-935A-46AC-B71C-3658AE625116}" type="sibTrans" cxnId="{41FDBD95-339B-4CD7-B888-13F7D2367945}">
      <dgm:prSet/>
      <dgm:spPr/>
      <dgm:t>
        <a:bodyPr/>
        <a:lstStyle/>
        <a:p>
          <a:endParaRPr lang="zh-CN" altLang="en-US"/>
        </a:p>
      </dgm:t>
    </dgm:pt>
    <dgm:pt modelId="{A260A451-E292-4040-ACD4-EE2DDBA0D3CA}">
      <dgm:prSet phldrT="[文本]"/>
      <dgm:spPr/>
      <dgm:t>
        <a:bodyPr/>
        <a:lstStyle/>
        <a:p>
          <a:r>
            <a:rPr lang="en-US" altLang="zh-CN" dirty="0"/>
            <a:t>https://www.text2mindmap.com</a:t>
          </a:r>
          <a:endParaRPr lang="zh-CN" altLang="en-US" dirty="0"/>
        </a:p>
      </dgm:t>
    </dgm:pt>
    <dgm:pt modelId="{791771D0-D37F-4242-B440-976208589925}" type="parTrans" cxnId="{98D2043D-048A-4B41-A0B9-61B3D9E5DBF8}">
      <dgm:prSet/>
      <dgm:spPr/>
      <dgm:t>
        <a:bodyPr/>
        <a:lstStyle/>
        <a:p>
          <a:endParaRPr lang="zh-CN" altLang="en-US"/>
        </a:p>
      </dgm:t>
    </dgm:pt>
    <dgm:pt modelId="{C289DD1D-7EAB-42AA-B829-3644F476E370}" type="sibTrans" cxnId="{98D2043D-048A-4B41-A0B9-61B3D9E5DBF8}">
      <dgm:prSet/>
      <dgm:spPr/>
      <dgm:t>
        <a:bodyPr/>
        <a:lstStyle/>
        <a:p>
          <a:endParaRPr lang="zh-CN" altLang="en-US"/>
        </a:p>
      </dgm:t>
    </dgm:pt>
    <dgm:pt modelId="{69F794A4-4A40-4802-AFAD-CF029E534A83}">
      <dgm:prSet phldrT="[文本]"/>
      <dgm:spPr/>
      <dgm:t>
        <a:bodyPr/>
        <a:lstStyle/>
        <a:p>
          <a:r>
            <a:rPr lang="en-US" altLang="zh-CN"/>
            <a:t>https://www.mindmeister.com/zh</a:t>
          </a:r>
          <a:endParaRPr lang="zh-CN" altLang="en-US" dirty="0"/>
        </a:p>
      </dgm:t>
    </dgm:pt>
    <dgm:pt modelId="{67F46A90-B18F-45BB-9423-4ACF8990B2AA}" type="parTrans" cxnId="{032698D3-FE90-4AD1-8284-621D7E3ECC72}">
      <dgm:prSet/>
      <dgm:spPr/>
      <dgm:t>
        <a:bodyPr/>
        <a:lstStyle/>
        <a:p>
          <a:endParaRPr lang="zh-CN" altLang="en-US"/>
        </a:p>
      </dgm:t>
    </dgm:pt>
    <dgm:pt modelId="{3AFABB19-6DC0-46D3-BEFA-9B65CC530847}" type="sibTrans" cxnId="{032698D3-FE90-4AD1-8284-621D7E3ECC72}">
      <dgm:prSet/>
      <dgm:spPr/>
      <dgm:t>
        <a:bodyPr/>
        <a:lstStyle/>
        <a:p>
          <a:endParaRPr lang="zh-CN" altLang="en-US"/>
        </a:p>
      </dgm:t>
    </dgm:pt>
    <dgm:pt modelId="{705D9784-B5D1-42F1-899F-2724B1689A0A}">
      <dgm:prSet phldrT="[文本]"/>
      <dgm:spPr/>
      <dgm:t>
        <a:bodyPr/>
        <a:lstStyle/>
        <a:p>
          <a:r>
            <a:rPr lang="en-US" altLang="zh-CN"/>
            <a:t>https</a:t>
          </a:r>
          <a:r>
            <a:rPr lang="en-US" altLang="zh-CN" dirty="0"/>
            <a:t>://bubbl.us</a:t>
          </a:r>
          <a:endParaRPr lang="zh-CN" altLang="en-US" dirty="0"/>
        </a:p>
      </dgm:t>
    </dgm:pt>
    <dgm:pt modelId="{616EF8FA-90FB-4234-9779-9AFC22035FF4}" type="parTrans" cxnId="{0F22A31E-1AAC-4F20-9518-94B7C05F7963}">
      <dgm:prSet/>
      <dgm:spPr/>
      <dgm:t>
        <a:bodyPr/>
        <a:lstStyle/>
        <a:p>
          <a:endParaRPr lang="zh-CN" altLang="en-US"/>
        </a:p>
      </dgm:t>
    </dgm:pt>
    <dgm:pt modelId="{A3CD56CF-4F62-4128-B8A8-9787A85820AD}" type="sibTrans" cxnId="{0F22A31E-1AAC-4F20-9518-94B7C05F7963}">
      <dgm:prSet/>
      <dgm:spPr/>
      <dgm:t>
        <a:bodyPr/>
        <a:lstStyle/>
        <a:p>
          <a:endParaRPr lang="zh-CN" altLang="en-US"/>
        </a:p>
      </dgm:t>
    </dgm:pt>
    <dgm:pt modelId="{1F3EA4B7-A520-43ED-BA8B-34631FCA1E48}">
      <dgm:prSet phldrT="[文本]"/>
      <dgm:spPr/>
      <dgm:t>
        <a:bodyPr/>
        <a:lstStyle/>
        <a:p>
          <a:r>
            <a:rPr lang="en-US" altLang="zh-CN"/>
            <a:t>https</a:t>
          </a:r>
          <a:r>
            <a:rPr lang="en-US" altLang="zh-CN" dirty="0"/>
            <a:t>://www.processon.com</a:t>
          </a:r>
          <a:endParaRPr lang="zh-CN" altLang="en-US" dirty="0"/>
        </a:p>
      </dgm:t>
    </dgm:pt>
    <dgm:pt modelId="{C0837DAE-5FEB-4517-957D-0D9DADEDA020}" type="parTrans" cxnId="{DB54C639-AE22-493A-B2B9-F6984B54E242}">
      <dgm:prSet/>
      <dgm:spPr/>
      <dgm:t>
        <a:bodyPr/>
        <a:lstStyle/>
        <a:p>
          <a:endParaRPr lang="zh-CN" altLang="en-US"/>
        </a:p>
      </dgm:t>
    </dgm:pt>
    <dgm:pt modelId="{FEE4B66E-D1FB-46A0-B9B2-926B937564E4}" type="sibTrans" cxnId="{DB54C639-AE22-493A-B2B9-F6984B54E242}">
      <dgm:prSet/>
      <dgm:spPr/>
      <dgm:t>
        <a:bodyPr/>
        <a:lstStyle/>
        <a:p>
          <a:endParaRPr lang="zh-CN" altLang="en-US"/>
        </a:p>
      </dgm:t>
    </dgm:pt>
    <dgm:pt modelId="{E9E49482-7312-45E1-A3CD-5FFDACBE6CDB}" type="pres">
      <dgm:prSet presAssocID="{50A84D06-90BF-4A87-9CC7-6EE751F6F5E0}" presName="Name0" presStyleCnt="0">
        <dgm:presLayoutVars>
          <dgm:chMax val="7"/>
          <dgm:chPref val="7"/>
          <dgm:dir/>
        </dgm:presLayoutVars>
      </dgm:prSet>
      <dgm:spPr/>
    </dgm:pt>
    <dgm:pt modelId="{67FD1FC5-58BB-48E0-BD0A-43BDC68579E5}" type="pres">
      <dgm:prSet presAssocID="{50A84D06-90BF-4A87-9CC7-6EE751F6F5E0}" presName="Name1" presStyleCnt="0"/>
      <dgm:spPr/>
    </dgm:pt>
    <dgm:pt modelId="{C632447F-41E9-4EA7-BC61-ECADB0284C81}" type="pres">
      <dgm:prSet presAssocID="{50A84D06-90BF-4A87-9CC7-6EE751F6F5E0}" presName="cycle" presStyleCnt="0"/>
      <dgm:spPr/>
    </dgm:pt>
    <dgm:pt modelId="{432E8D60-CD12-40CE-9537-220E9616D84B}" type="pres">
      <dgm:prSet presAssocID="{50A84D06-90BF-4A87-9CC7-6EE751F6F5E0}" presName="srcNode" presStyleLbl="node1" presStyleIdx="0" presStyleCnt="7"/>
      <dgm:spPr/>
    </dgm:pt>
    <dgm:pt modelId="{D8F93BC1-EC0D-4019-BBC1-AE27A9633663}" type="pres">
      <dgm:prSet presAssocID="{50A84D06-90BF-4A87-9CC7-6EE751F6F5E0}" presName="conn" presStyleLbl="parChTrans1D2" presStyleIdx="0" presStyleCnt="1"/>
      <dgm:spPr/>
    </dgm:pt>
    <dgm:pt modelId="{3A3F5248-66A6-4A7C-9EDE-687B0A41E5B2}" type="pres">
      <dgm:prSet presAssocID="{50A84D06-90BF-4A87-9CC7-6EE751F6F5E0}" presName="extraNode" presStyleLbl="node1" presStyleIdx="0" presStyleCnt="7"/>
      <dgm:spPr/>
    </dgm:pt>
    <dgm:pt modelId="{8DD5EFDA-8B98-4647-9B32-E44EBA4BB07D}" type="pres">
      <dgm:prSet presAssocID="{50A84D06-90BF-4A87-9CC7-6EE751F6F5E0}" presName="dstNode" presStyleLbl="node1" presStyleIdx="0" presStyleCnt="7"/>
      <dgm:spPr/>
    </dgm:pt>
    <dgm:pt modelId="{3DA71B3F-B879-47DD-AE24-0959D7DA7898}" type="pres">
      <dgm:prSet presAssocID="{68616674-4E31-41D9-95B7-2C89A8F775E2}" presName="text_1" presStyleLbl="node1" presStyleIdx="0" presStyleCnt="7">
        <dgm:presLayoutVars>
          <dgm:bulletEnabled val="1"/>
        </dgm:presLayoutVars>
      </dgm:prSet>
      <dgm:spPr/>
    </dgm:pt>
    <dgm:pt modelId="{D0951916-6F7A-401F-9F77-A47BA39592D8}" type="pres">
      <dgm:prSet presAssocID="{68616674-4E31-41D9-95B7-2C89A8F775E2}" presName="accent_1" presStyleCnt="0"/>
      <dgm:spPr/>
    </dgm:pt>
    <dgm:pt modelId="{3EE5007C-64AB-48D5-94AD-600CABBA3C23}" type="pres">
      <dgm:prSet presAssocID="{68616674-4E31-41D9-95B7-2C89A8F775E2}" presName="accentRepeatNode" presStyleLbl="solidFgAcc1" presStyleIdx="0" presStyleCnt="7"/>
      <dgm:spPr/>
    </dgm:pt>
    <dgm:pt modelId="{5921B971-A5C1-4197-BD92-8388770A37C3}" type="pres">
      <dgm:prSet presAssocID="{1F3EA4B7-A520-43ED-BA8B-34631FCA1E48}" presName="text_2" presStyleLbl="node1" presStyleIdx="1" presStyleCnt="7">
        <dgm:presLayoutVars>
          <dgm:bulletEnabled val="1"/>
        </dgm:presLayoutVars>
      </dgm:prSet>
      <dgm:spPr/>
    </dgm:pt>
    <dgm:pt modelId="{259A671B-3326-4656-AC51-4ED5961373C7}" type="pres">
      <dgm:prSet presAssocID="{1F3EA4B7-A520-43ED-BA8B-34631FCA1E48}" presName="accent_2" presStyleCnt="0"/>
      <dgm:spPr/>
    </dgm:pt>
    <dgm:pt modelId="{AED36782-4056-4FCF-A54F-A31FF210FDBF}" type="pres">
      <dgm:prSet presAssocID="{1F3EA4B7-A520-43ED-BA8B-34631FCA1E48}" presName="accentRepeatNode" presStyleLbl="solidFgAcc1" presStyleIdx="1" presStyleCnt="7"/>
      <dgm:spPr/>
    </dgm:pt>
    <dgm:pt modelId="{8279FA58-B41B-4354-A60F-FC91737C6DE6}" type="pres">
      <dgm:prSet presAssocID="{D7E38238-D366-4B1C-955E-2D3E800A0D44}" presName="text_3" presStyleLbl="node1" presStyleIdx="2" presStyleCnt="7">
        <dgm:presLayoutVars>
          <dgm:bulletEnabled val="1"/>
        </dgm:presLayoutVars>
      </dgm:prSet>
      <dgm:spPr/>
    </dgm:pt>
    <dgm:pt modelId="{43554893-D1AC-4B82-9814-8DFB24B450B5}" type="pres">
      <dgm:prSet presAssocID="{D7E38238-D366-4B1C-955E-2D3E800A0D44}" presName="accent_3" presStyleCnt="0"/>
      <dgm:spPr/>
    </dgm:pt>
    <dgm:pt modelId="{5818B92A-6CD6-4CB6-9E68-79A890C6E034}" type="pres">
      <dgm:prSet presAssocID="{D7E38238-D366-4B1C-955E-2D3E800A0D44}" presName="accentRepeatNode" presStyleLbl="solidFgAcc1" presStyleIdx="2" presStyleCnt="7"/>
      <dgm:spPr/>
    </dgm:pt>
    <dgm:pt modelId="{A385094B-AF12-4165-B06C-D1D3FABABA78}" type="pres">
      <dgm:prSet presAssocID="{705D9784-B5D1-42F1-899F-2724B1689A0A}" presName="text_4" presStyleLbl="node1" presStyleIdx="3" presStyleCnt="7">
        <dgm:presLayoutVars>
          <dgm:bulletEnabled val="1"/>
        </dgm:presLayoutVars>
      </dgm:prSet>
      <dgm:spPr/>
    </dgm:pt>
    <dgm:pt modelId="{E8F1DF6A-A1DF-420B-A7AC-166920AB3967}" type="pres">
      <dgm:prSet presAssocID="{705D9784-B5D1-42F1-899F-2724B1689A0A}" presName="accent_4" presStyleCnt="0"/>
      <dgm:spPr/>
    </dgm:pt>
    <dgm:pt modelId="{96CC2C77-2807-41D2-A48D-A211EB525DF8}" type="pres">
      <dgm:prSet presAssocID="{705D9784-B5D1-42F1-899F-2724B1689A0A}" presName="accentRepeatNode" presStyleLbl="solidFgAcc1" presStyleIdx="3" presStyleCnt="7"/>
      <dgm:spPr/>
    </dgm:pt>
    <dgm:pt modelId="{56B0BE69-5CF9-4485-A7E6-3C1C20D27249}" type="pres">
      <dgm:prSet presAssocID="{159646E4-D939-435D-B9F8-2EEF787B6A57}" presName="text_5" presStyleLbl="node1" presStyleIdx="4" presStyleCnt="7">
        <dgm:presLayoutVars>
          <dgm:bulletEnabled val="1"/>
        </dgm:presLayoutVars>
      </dgm:prSet>
      <dgm:spPr/>
    </dgm:pt>
    <dgm:pt modelId="{1BD8453C-239C-43FC-93E0-62232B44FBCC}" type="pres">
      <dgm:prSet presAssocID="{159646E4-D939-435D-B9F8-2EEF787B6A57}" presName="accent_5" presStyleCnt="0"/>
      <dgm:spPr/>
    </dgm:pt>
    <dgm:pt modelId="{3EE87306-1B36-4E69-B08D-0D4CEEBB1C48}" type="pres">
      <dgm:prSet presAssocID="{159646E4-D939-435D-B9F8-2EEF787B6A57}" presName="accentRepeatNode" presStyleLbl="solidFgAcc1" presStyleIdx="4" presStyleCnt="7"/>
      <dgm:spPr/>
    </dgm:pt>
    <dgm:pt modelId="{ED775F07-36F6-4408-8088-AB4E700B9ABD}" type="pres">
      <dgm:prSet presAssocID="{A260A451-E292-4040-ACD4-EE2DDBA0D3CA}" presName="text_6" presStyleLbl="node1" presStyleIdx="5" presStyleCnt="7">
        <dgm:presLayoutVars>
          <dgm:bulletEnabled val="1"/>
        </dgm:presLayoutVars>
      </dgm:prSet>
      <dgm:spPr/>
    </dgm:pt>
    <dgm:pt modelId="{A684209E-5CF7-4AD2-8BEC-15AA19360987}" type="pres">
      <dgm:prSet presAssocID="{A260A451-E292-4040-ACD4-EE2DDBA0D3CA}" presName="accent_6" presStyleCnt="0"/>
      <dgm:spPr/>
    </dgm:pt>
    <dgm:pt modelId="{339CCAE5-BAAD-4A72-AFC5-BB9DD09F9985}" type="pres">
      <dgm:prSet presAssocID="{A260A451-E292-4040-ACD4-EE2DDBA0D3CA}" presName="accentRepeatNode" presStyleLbl="solidFgAcc1" presStyleIdx="5" presStyleCnt="7"/>
      <dgm:spPr/>
    </dgm:pt>
    <dgm:pt modelId="{66EC98E6-3961-4599-9F3D-96663068CFC4}" type="pres">
      <dgm:prSet presAssocID="{69F794A4-4A40-4802-AFAD-CF029E534A83}" presName="text_7" presStyleLbl="node1" presStyleIdx="6" presStyleCnt="7">
        <dgm:presLayoutVars>
          <dgm:bulletEnabled val="1"/>
        </dgm:presLayoutVars>
      </dgm:prSet>
      <dgm:spPr/>
    </dgm:pt>
    <dgm:pt modelId="{EF60A30B-9E50-463F-B2F9-BBF34B50C3DD}" type="pres">
      <dgm:prSet presAssocID="{69F794A4-4A40-4802-AFAD-CF029E534A83}" presName="accent_7" presStyleCnt="0"/>
      <dgm:spPr/>
    </dgm:pt>
    <dgm:pt modelId="{D83D1D5D-8EB3-4305-8B58-8EACB836C8BC}" type="pres">
      <dgm:prSet presAssocID="{69F794A4-4A40-4802-AFAD-CF029E534A83}" presName="accentRepeatNode" presStyleLbl="solidFgAcc1" presStyleIdx="6" presStyleCnt="7"/>
      <dgm:spPr/>
    </dgm:pt>
  </dgm:ptLst>
  <dgm:cxnLst>
    <dgm:cxn modelId="{DFBA7516-42E4-43D7-9BF0-E3880CCF6723}" srcId="{50A84D06-90BF-4A87-9CC7-6EE751F6F5E0}" destId="{68616674-4E31-41D9-95B7-2C89A8F775E2}" srcOrd="0" destOrd="0" parTransId="{0A5352A6-E0A4-4E7B-9EAB-1E3C08473C86}" sibTransId="{EDA23957-200E-45B6-8261-18D8ABE93A8B}"/>
    <dgm:cxn modelId="{0F22A31E-1AAC-4F20-9518-94B7C05F7963}" srcId="{50A84D06-90BF-4A87-9CC7-6EE751F6F5E0}" destId="{705D9784-B5D1-42F1-899F-2724B1689A0A}" srcOrd="3" destOrd="0" parTransId="{616EF8FA-90FB-4234-9779-9AFC22035FF4}" sibTransId="{A3CD56CF-4F62-4128-B8A8-9787A85820AD}"/>
    <dgm:cxn modelId="{DB54C639-AE22-493A-B2B9-F6984B54E242}" srcId="{50A84D06-90BF-4A87-9CC7-6EE751F6F5E0}" destId="{1F3EA4B7-A520-43ED-BA8B-34631FCA1E48}" srcOrd="1" destOrd="0" parTransId="{C0837DAE-5FEB-4517-957D-0D9DADEDA020}" sibTransId="{FEE4B66E-D1FB-46A0-B9B2-926B937564E4}"/>
    <dgm:cxn modelId="{98D2043D-048A-4B41-A0B9-61B3D9E5DBF8}" srcId="{50A84D06-90BF-4A87-9CC7-6EE751F6F5E0}" destId="{A260A451-E292-4040-ACD4-EE2DDBA0D3CA}" srcOrd="5" destOrd="0" parTransId="{791771D0-D37F-4242-B440-976208589925}" sibTransId="{C289DD1D-7EAB-42AA-B829-3644F476E370}"/>
    <dgm:cxn modelId="{62BA7040-5499-42B0-8735-5F55CA9EA4FF}" type="presOf" srcId="{1F3EA4B7-A520-43ED-BA8B-34631FCA1E48}" destId="{5921B971-A5C1-4197-BD92-8388770A37C3}" srcOrd="0" destOrd="0" presId="urn:microsoft.com/office/officeart/2008/layout/VerticalCurvedList"/>
    <dgm:cxn modelId="{F315F860-2863-489B-BAF9-56DBAF4BED54}" type="presOf" srcId="{EDA23957-200E-45B6-8261-18D8ABE93A8B}" destId="{D8F93BC1-EC0D-4019-BBC1-AE27A9633663}" srcOrd="0" destOrd="0" presId="urn:microsoft.com/office/officeart/2008/layout/VerticalCurvedList"/>
    <dgm:cxn modelId="{98A4834D-C9B5-4418-BB71-AF2F83F2CC83}" type="presOf" srcId="{A260A451-E292-4040-ACD4-EE2DDBA0D3CA}" destId="{ED775F07-36F6-4408-8088-AB4E700B9ABD}" srcOrd="0" destOrd="0" presId="urn:microsoft.com/office/officeart/2008/layout/VerticalCurvedList"/>
    <dgm:cxn modelId="{B98E4E71-B0D0-4D06-9035-7BC196BDF92E}" srcId="{50A84D06-90BF-4A87-9CC7-6EE751F6F5E0}" destId="{D7E38238-D366-4B1C-955E-2D3E800A0D44}" srcOrd="2" destOrd="0" parTransId="{DC226583-48ED-4154-A8E6-A18F05F5F324}" sibTransId="{FDB45D3D-2384-4240-BB65-5D8579A9D81A}"/>
    <dgm:cxn modelId="{3BA88672-9B6A-4CD2-9DF4-E5AD45A32312}" type="presOf" srcId="{159646E4-D939-435D-B9F8-2EEF787B6A57}" destId="{56B0BE69-5CF9-4485-A7E6-3C1C20D27249}" srcOrd="0" destOrd="0" presId="urn:microsoft.com/office/officeart/2008/layout/VerticalCurvedList"/>
    <dgm:cxn modelId="{41FDBD95-339B-4CD7-B888-13F7D2367945}" srcId="{50A84D06-90BF-4A87-9CC7-6EE751F6F5E0}" destId="{159646E4-D939-435D-B9F8-2EEF787B6A57}" srcOrd="4" destOrd="0" parTransId="{FC5CE413-5F24-4B1C-993C-356C0AFE24EC}" sibTransId="{E43B0A09-935A-46AC-B71C-3658AE625116}"/>
    <dgm:cxn modelId="{56A06DA4-6113-45A0-94BD-8B3E90637842}" type="presOf" srcId="{D7E38238-D366-4B1C-955E-2D3E800A0D44}" destId="{8279FA58-B41B-4354-A60F-FC91737C6DE6}" srcOrd="0" destOrd="0" presId="urn:microsoft.com/office/officeart/2008/layout/VerticalCurvedList"/>
    <dgm:cxn modelId="{8DFF45A6-9111-40D4-945D-02B6829B8FF2}" type="presOf" srcId="{68616674-4E31-41D9-95B7-2C89A8F775E2}" destId="{3DA71B3F-B879-47DD-AE24-0959D7DA7898}" srcOrd="0" destOrd="0" presId="urn:microsoft.com/office/officeart/2008/layout/VerticalCurvedList"/>
    <dgm:cxn modelId="{284C10A7-ADB2-467C-95C4-5F2A079FCBAE}" type="presOf" srcId="{69F794A4-4A40-4802-AFAD-CF029E534A83}" destId="{66EC98E6-3961-4599-9F3D-96663068CFC4}" srcOrd="0" destOrd="0" presId="urn:microsoft.com/office/officeart/2008/layout/VerticalCurvedList"/>
    <dgm:cxn modelId="{C82C56CE-857A-4932-B8C0-75901656E31F}" type="presOf" srcId="{50A84D06-90BF-4A87-9CC7-6EE751F6F5E0}" destId="{E9E49482-7312-45E1-A3CD-5FFDACBE6CDB}" srcOrd="0" destOrd="0" presId="urn:microsoft.com/office/officeart/2008/layout/VerticalCurvedList"/>
    <dgm:cxn modelId="{032698D3-FE90-4AD1-8284-621D7E3ECC72}" srcId="{50A84D06-90BF-4A87-9CC7-6EE751F6F5E0}" destId="{69F794A4-4A40-4802-AFAD-CF029E534A83}" srcOrd="6" destOrd="0" parTransId="{67F46A90-B18F-45BB-9423-4ACF8990B2AA}" sibTransId="{3AFABB19-6DC0-46D3-BEFA-9B65CC530847}"/>
    <dgm:cxn modelId="{4578D2ED-AE25-4F0C-84EE-4AB58FC2F981}" type="presOf" srcId="{705D9784-B5D1-42F1-899F-2724B1689A0A}" destId="{A385094B-AF12-4165-B06C-D1D3FABABA78}" srcOrd="0" destOrd="0" presId="urn:microsoft.com/office/officeart/2008/layout/VerticalCurvedList"/>
    <dgm:cxn modelId="{0BC02240-07D4-4F3B-966A-2B7722174952}" type="presParOf" srcId="{E9E49482-7312-45E1-A3CD-5FFDACBE6CDB}" destId="{67FD1FC5-58BB-48E0-BD0A-43BDC68579E5}" srcOrd="0" destOrd="0" presId="urn:microsoft.com/office/officeart/2008/layout/VerticalCurvedList"/>
    <dgm:cxn modelId="{4A9C1A00-2A0C-40AC-B92A-CF2421C1C7B0}" type="presParOf" srcId="{67FD1FC5-58BB-48E0-BD0A-43BDC68579E5}" destId="{C632447F-41E9-4EA7-BC61-ECADB0284C81}" srcOrd="0" destOrd="0" presId="urn:microsoft.com/office/officeart/2008/layout/VerticalCurvedList"/>
    <dgm:cxn modelId="{FF9F7C36-23E1-462F-9206-C826C5AEFCA4}" type="presParOf" srcId="{C632447F-41E9-4EA7-BC61-ECADB0284C81}" destId="{432E8D60-CD12-40CE-9537-220E9616D84B}" srcOrd="0" destOrd="0" presId="urn:microsoft.com/office/officeart/2008/layout/VerticalCurvedList"/>
    <dgm:cxn modelId="{36167AC4-CEB2-4902-96B5-95F27684B44C}" type="presParOf" srcId="{C632447F-41E9-4EA7-BC61-ECADB0284C81}" destId="{D8F93BC1-EC0D-4019-BBC1-AE27A9633663}" srcOrd="1" destOrd="0" presId="urn:microsoft.com/office/officeart/2008/layout/VerticalCurvedList"/>
    <dgm:cxn modelId="{B8379445-F593-482D-AC17-AD822DEF96BD}" type="presParOf" srcId="{C632447F-41E9-4EA7-BC61-ECADB0284C81}" destId="{3A3F5248-66A6-4A7C-9EDE-687B0A41E5B2}" srcOrd="2" destOrd="0" presId="urn:microsoft.com/office/officeart/2008/layout/VerticalCurvedList"/>
    <dgm:cxn modelId="{BA7D1FAB-0CAD-4B9D-AB86-F76040A4902E}" type="presParOf" srcId="{C632447F-41E9-4EA7-BC61-ECADB0284C81}" destId="{8DD5EFDA-8B98-4647-9B32-E44EBA4BB07D}" srcOrd="3" destOrd="0" presId="urn:microsoft.com/office/officeart/2008/layout/VerticalCurvedList"/>
    <dgm:cxn modelId="{783F1A14-4979-443D-84D6-F1FE9C7628CF}" type="presParOf" srcId="{67FD1FC5-58BB-48E0-BD0A-43BDC68579E5}" destId="{3DA71B3F-B879-47DD-AE24-0959D7DA7898}" srcOrd="1" destOrd="0" presId="urn:microsoft.com/office/officeart/2008/layout/VerticalCurvedList"/>
    <dgm:cxn modelId="{95A3D61A-5BA6-401B-8872-0EBC6D1205D0}" type="presParOf" srcId="{67FD1FC5-58BB-48E0-BD0A-43BDC68579E5}" destId="{D0951916-6F7A-401F-9F77-A47BA39592D8}" srcOrd="2" destOrd="0" presId="urn:microsoft.com/office/officeart/2008/layout/VerticalCurvedList"/>
    <dgm:cxn modelId="{DB4FD8ED-A47D-46BA-8F30-F1E99A2CC3D8}" type="presParOf" srcId="{D0951916-6F7A-401F-9F77-A47BA39592D8}" destId="{3EE5007C-64AB-48D5-94AD-600CABBA3C23}" srcOrd="0" destOrd="0" presId="urn:microsoft.com/office/officeart/2008/layout/VerticalCurvedList"/>
    <dgm:cxn modelId="{2FEE76F4-BC0F-40C1-8B0D-5BF3B62B29DF}" type="presParOf" srcId="{67FD1FC5-58BB-48E0-BD0A-43BDC68579E5}" destId="{5921B971-A5C1-4197-BD92-8388770A37C3}" srcOrd="3" destOrd="0" presId="urn:microsoft.com/office/officeart/2008/layout/VerticalCurvedList"/>
    <dgm:cxn modelId="{5D0FF168-9589-4062-918E-9B0382116499}" type="presParOf" srcId="{67FD1FC5-58BB-48E0-BD0A-43BDC68579E5}" destId="{259A671B-3326-4656-AC51-4ED5961373C7}" srcOrd="4" destOrd="0" presId="urn:microsoft.com/office/officeart/2008/layout/VerticalCurvedList"/>
    <dgm:cxn modelId="{172C73A8-EB42-45B5-AED8-9A83896A422A}" type="presParOf" srcId="{259A671B-3326-4656-AC51-4ED5961373C7}" destId="{AED36782-4056-4FCF-A54F-A31FF210FDBF}" srcOrd="0" destOrd="0" presId="urn:microsoft.com/office/officeart/2008/layout/VerticalCurvedList"/>
    <dgm:cxn modelId="{C39B5D80-CB54-48D1-8024-1FED56E0B87E}" type="presParOf" srcId="{67FD1FC5-58BB-48E0-BD0A-43BDC68579E5}" destId="{8279FA58-B41B-4354-A60F-FC91737C6DE6}" srcOrd="5" destOrd="0" presId="urn:microsoft.com/office/officeart/2008/layout/VerticalCurvedList"/>
    <dgm:cxn modelId="{55296572-4FD3-4178-BB53-65FFD11B6B08}" type="presParOf" srcId="{67FD1FC5-58BB-48E0-BD0A-43BDC68579E5}" destId="{43554893-D1AC-4B82-9814-8DFB24B450B5}" srcOrd="6" destOrd="0" presId="urn:microsoft.com/office/officeart/2008/layout/VerticalCurvedList"/>
    <dgm:cxn modelId="{FF87792B-A315-46DC-94B9-EA7D8BD00E1E}" type="presParOf" srcId="{43554893-D1AC-4B82-9814-8DFB24B450B5}" destId="{5818B92A-6CD6-4CB6-9E68-79A890C6E034}" srcOrd="0" destOrd="0" presId="urn:microsoft.com/office/officeart/2008/layout/VerticalCurvedList"/>
    <dgm:cxn modelId="{BE628B9A-CC65-45D5-931E-8915FAEEA4D1}" type="presParOf" srcId="{67FD1FC5-58BB-48E0-BD0A-43BDC68579E5}" destId="{A385094B-AF12-4165-B06C-D1D3FABABA78}" srcOrd="7" destOrd="0" presId="urn:microsoft.com/office/officeart/2008/layout/VerticalCurvedList"/>
    <dgm:cxn modelId="{B3C1A066-AE4C-40E8-8574-54EC470D41E4}" type="presParOf" srcId="{67FD1FC5-58BB-48E0-BD0A-43BDC68579E5}" destId="{E8F1DF6A-A1DF-420B-A7AC-166920AB3967}" srcOrd="8" destOrd="0" presId="urn:microsoft.com/office/officeart/2008/layout/VerticalCurvedList"/>
    <dgm:cxn modelId="{2BBA7650-42AC-48A3-A3E4-82DD2C47F728}" type="presParOf" srcId="{E8F1DF6A-A1DF-420B-A7AC-166920AB3967}" destId="{96CC2C77-2807-41D2-A48D-A211EB525DF8}" srcOrd="0" destOrd="0" presId="urn:microsoft.com/office/officeart/2008/layout/VerticalCurvedList"/>
    <dgm:cxn modelId="{3661C983-043E-40F9-BCF3-CB47327B87D6}" type="presParOf" srcId="{67FD1FC5-58BB-48E0-BD0A-43BDC68579E5}" destId="{56B0BE69-5CF9-4485-A7E6-3C1C20D27249}" srcOrd="9" destOrd="0" presId="urn:microsoft.com/office/officeart/2008/layout/VerticalCurvedList"/>
    <dgm:cxn modelId="{B72ACC3A-4299-439C-888F-3738EA9A4679}" type="presParOf" srcId="{67FD1FC5-58BB-48E0-BD0A-43BDC68579E5}" destId="{1BD8453C-239C-43FC-93E0-62232B44FBCC}" srcOrd="10" destOrd="0" presId="urn:microsoft.com/office/officeart/2008/layout/VerticalCurvedList"/>
    <dgm:cxn modelId="{B743318A-52F4-4CBA-AAFA-E12BBF275B2E}" type="presParOf" srcId="{1BD8453C-239C-43FC-93E0-62232B44FBCC}" destId="{3EE87306-1B36-4E69-B08D-0D4CEEBB1C48}" srcOrd="0" destOrd="0" presId="urn:microsoft.com/office/officeart/2008/layout/VerticalCurvedList"/>
    <dgm:cxn modelId="{3A4EBC5F-8402-4BB9-8629-0460EE9EA4CF}" type="presParOf" srcId="{67FD1FC5-58BB-48E0-BD0A-43BDC68579E5}" destId="{ED775F07-36F6-4408-8088-AB4E700B9ABD}" srcOrd="11" destOrd="0" presId="urn:microsoft.com/office/officeart/2008/layout/VerticalCurvedList"/>
    <dgm:cxn modelId="{89611108-F74B-4AE1-A6B0-500F5B5AFD6A}" type="presParOf" srcId="{67FD1FC5-58BB-48E0-BD0A-43BDC68579E5}" destId="{A684209E-5CF7-4AD2-8BEC-15AA19360987}" srcOrd="12" destOrd="0" presId="urn:microsoft.com/office/officeart/2008/layout/VerticalCurvedList"/>
    <dgm:cxn modelId="{4F94BDED-3312-4843-A7DD-80B33A2EB0CD}" type="presParOf" srcId="{A684209E-5CF7-4AD2-8BEC-15AA19360987}" destId="{339CCAE5-BAAD-4A72-AFC5-BB9DD09F9985}" srcOrd="0" destOrd="0" presId="urn:microsoft.com/office/officeart/2008/layout/VerticalCurvedList"/>
    <dgm:cxn modelId="{FBA24032-8E2F-4EED-9A89-1B3C3873434C}" type="presParOf" srcId="{67FD1FC5-58BB-48E0-BD0A-43BDC68579E5}" destId="{66EC98E6-3961-4599-9F3D-96663068CFC4}" srcOrd="13" destOrd="0" presId="urn:microsoft.com/office/officeart/2008/layout/VerticalCurvedList"/>
    <dgm:cxn modelId="{CAADF96A-DBCE-4A1E-A2B3-A75A63FBA7CD}" type="presParOf" srcId="{67FD1FC5-58BB-48E0-BD0A-43BDC68579E5}" destId="{EF60A30B-9E50-463F-B2F9-BBF34B50C3DD}" srcOrd="14" destOrd="0" presId="urn:microsoft.com/office/officeart/2008/layout/VerticalCurvedList"/>
    <dgm:cxn modelId="{956B2CC1-4E14-4FCB-AADF-C88BED2C1EB5}" type="presParOf" srcId="{EF60A30B-9E50-463F-B2F9-BBF34B50C3DD}" destId="{D83D1D5D-8EB3-4305-8B58-8EACB836C8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58D11-3E80-4E73-84B2-DE0E239D07E7}">
      <dsp:nvSpPr>
        <dsp:cNvPr id="0" name=""/>
        <dsp:cNvSpPr/>
      </dsp:nvSpPr>
      <dsp:spPr>
        <a:xfrm>
          <a:off x="2561166" y="1206500"/>
          <a:ext cx="3005666" cy="300566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场合</a:t>
          </a:r>
        </a:p>
      </dsp:txBody>
      <dsp:txXfrm>
        <a:off x="3001336" y="1646670"/>
        <a:ext cx="2125326" cy="2125326"/>
      </dsp:txXfrm>
    </dsp:sp>
    <dsp:sp modelId="{8FA17504-6065-4653-B650-A1AC549B7437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个人</a:t>
          </a:r>
        </a:p>
      </dsp:txBody>
      <dsp:txXfrm>
        <a:off x="3532668" y="220621"/>
        <a:ext cx="1062663" cy="1062663"/>
      </dsp:txXfrm>
    </dsp:sp>
    <dsp:sp modelId="{E9D77DCD-8EBF-4F1E-A252-669A5249A303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家庭</a:t>
          </a:r>
        </a:p>
      </dsp:txBody>
      <dsp:txXfrm>
        <a:off x="5490048" y="2178001"/>
        <a:ext cx="1062663" cy="1062663"/>
      </dsp:txXfrm>
    </dsp:sp>
    <dsp:sp modelId="{0B19B686-DDBD-4705-B4EE-72DD947BFB4D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教育</a:t>
          </a:r>
        </a:p>
      </dsp:txBody>
      <dsp:txXfrm>
        <a:off x="3532668" y="4135382"/>
        <a:ext cx="1062663" cy="1062663"/>
      </dsp:txXfrm>
    </dsp:sp>
    <dsp:sp modelId="{FB593D8E-316A-4CAF-A407-11314F7A80CB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商业</a:t>
          </a:r>
          <a:r>
            <a:rPr lang="en-US" altLang="zh-CN" sz="33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.</a:t>
          </a:r>
          <a:endParaRPr lang="zh-CN" altLang="en-US" sz="33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75287" y="2178001"/>
        <a:ext cx="1062663" cy="1062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93BC1-EC0D-4019-BBC1-AE27A9633663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71B3F-B879-47DD-AE24-0959D7DA7898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http://naotu.baidu.com</a:t>
          </a:r>
          <a:endParaRPr lang="zh-CN" altLang="en-US" sz="2500" kern="1200" dirty="0"/>
        </a:p>
      </dsp:txBody>
      <dsp:txXfrm>
        <a:off x="380119" y="246332"/>
        <a:ext cx="7675541" cy="492448"/>
      </dsp:txXfrm>
    </dsp:sp>
    <dsp:sp modelId="{3EE5007C-64AB-48D5-94AD-600CABBA3C23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1B971-A5C1-4197-BD92-8388770A37C3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https</a:t>
          </a:r>
          <a:r>
            <a:rPr lang="en-US" altLang="zh-CN" sz="2500" kern="1200" dirty="0"/>
            <a:t>://www.processon.com</a:t>
          </a:r>
          <a:endParaRPr lang="zh-CN" altLang="en-US" sz="2500" kern="1200" dirty="0"/>
        </a:p>
      </dsp:txBody>
      <dsp:txXfrm>
        <a:off x="826075" y="985438"/>
        <a:ext cx="7229585" cy="492448"/>
      </dsp:txXfrm>
    </dsp:sp>
    <dsp:sp modelId="{AED36782-4056-4FCF-A54F-A31FF210FDBF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9FA58-B41B-4354-A60F-FC91737C6DE6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https://www.coggle.it</a:t>
          </a:r>
          <a:endParaRPr lang="zh-CN" altLang="en-US" sz="2500" kern="1200" dirty="0"/>
        </a:p>
      </dsp:txBody>
      <dsp:txXfrm>
        <a:off x="1070457" y="1724003"/>
        <a:ext cx="6985203" cy="492448"/>
      </dsp:txXfrm>
    </dsp:sp>
    <dsp:sp modelId="{5818B92A-6CD6-4CB6-9E68-79A890C6E034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5094B-AF12-4165-B06C-D1D3FABABA78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https</a:t>
          </a:r>
          <a:r>
            <a:rPr lang="en-US" altLang="zh-CN" sz="2500" kern="1200" dirty="0"/>
            <a:t>://bubbl.us</a:t>
          </a:r>
          <a:endParaRPr lang="zh-CN" altLang="en-US" sz="2500" kern="1200" dirty="0"/>
        </a:p>
      </dsp:txBody>
      <dsp:txXfrm>
        <a:off x="1148486" y="2463109"/>
        <a:ext cx="6907174" cy="492448"/>
      </dsp:txXfrm>
    </dsp:sp>
    <dsp:sp modelId="{96CC2C77-2807-41D2-A48D-A211EB525DF8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0BE69-5CF9-4485-A7E6-3C1C20D27249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http://drichard.org/mindmaps/</a:t>
          </a:r>
          <a:endParaRPr lang="zh-CN" altLang="en-US" sz="2500" kern="1200" dirty="0"/>
        </a:p>
      </dsp:txBody>
      <dsp:txXfrm>
        <a:off x="1070457" y="3202215"/>
        <a:ext cx="6985203" cy="492448"/>
      </dsp:txXfrm>
    </dsp:sp>
    <dsp:sp modelId="{3EE87306-1B36-4E69-B08D-0D4CEEBB1C48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75F07-36F6-4408-8088-AB4E700B9ABD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https://www.text2mindmap.com</a:t>
          </a:r>
          <a:endParaRPr lang="zh-CN" altLang="en-US" sz="2500" kern="1200" dirty="0"/>
        </a:p>
      </dsp:txBody>
      <dsp:txXfrm>
        <a:off x="826075" y="3940779"/>
        <a:ext cx="7229585" cy="492448"/>
      </dsp:txXfrm>
    </dsp:sp>
    <dsp:sp modelId="{339CCAE5-BAAD-4A72-AFC5-BB9DD09F9985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C98E6-3961-4599-9F3D-96663068CFC4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https://www.mindmeister.com/zh</a:t>
          </a:r>
          <a:endParaRPr lang="zh-CN" altLang="en-US" sz="2500" kern="1200" dirty="0"/>
        </a:p>
      </dsp:txBody>
      <dsp:txXfrm>
        <a:off x="380119" y="4679885"/>
        <a:ext cx="7675541" cy="492448"/>
      </dsp:txXfrm>
    </dsp:sp>
    <dsp:sp modelId="{D83D1D5D-8EB3-4305-8B58-8EACB836C8BC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3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37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3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edu.51cto.com/course/course_id-6453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hyperlink" Target="http://edu.51cto.com/course/course_id-7126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du.51cto.com/course/8836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0537" y="5714092"/>
            <a:ext cx="5757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81F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百度脑图入门</a:t>
            </a:r>
            <a:endParaRPr lang="en-US" altLang="zh-CN" sz="3200" b="1" dirty="0">
              <a:solidFill>
                <a:srgbClr val="581F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s://timgsa.baidu.com/timg?image&amp;quality=80&amp;size=b9999_10000&amp;sec=1501914034420&amp;di=fd5f8f96d535430dde88a3a1a55a0ce7&amp;imgtype=0&amp;src=http%3A%2F%2Fpic1.win4000.com%2Fwallpaper%2F7%2F572fe7e2a5093.jpg">
            <a:extLst>
              <a:ext uri="{FF2B5EF4-FFF2-40B4-BE49-F238E27FC236}">
                <a16:creationId xmlns:a16="http://schemas.microsoft.com/office/drawing/2014/main" id="{8EA2D2F8-EF9A-4C42-9EA3-8C7DC836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0" b="16876"/>
          <a:stretch/>
        </p:blipFill>
        <p:spPr bwMode="auto">
          <a:xfrm>
            <a:off x="4267" y="-13940"/>
            <a:ext cx="12190412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5AE974-54B7-4B17-B30F-96FEFA759211}"/>
              </a:ext>
            </a:extLst>
          </p:cNvPr>
          <p:cNvSpPr txBox="1"/>
          <p:nvPr/>
        </p:nvSpPr>
        <p:spPr>
          <a:xfrm>
            <a:off x="9133369" y="1728914"/>
            <a:ext cx="118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freemind</a:t>
            </a:r>
            <a:endParaRPr lang="zh-CN" altLang="en-US" dirty="0">
              <a:solidFill>
                <a:srgbClr val="3937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mindmanager.jpg">
            <a:extLst>
              <a:ext uri="{FF2B5EF4-FFF2-40B4-BE49-F238E27FC236}">
                <a16:creationId xmlns:a16="http://schemas.microsoft.com/office/drawing/2014/main" id="{1A2D6557-C708-46B5-95DE-5B45679E0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9656" y="599716"/>
            <a:ext cx="2587913" cy="2587913"/>
          </a:xfrm>
          <a:prstGeom prst="rect">
            <a:avLst/>
          </a:prstGeom>
        </p:spPr>
      </p:pic>
      <p:pic>
        <p:nvPicPr>
          <p:cNvPr id="6" name="图片 5" descr="mindnode.png">
            <a:extLst>
              <a:ext uri="{FF2B5EF4-FFF2-40B4-BE49-F238E27FC236}">
                <a16:creationId xmlns:a16="http://schemas.microsoft.com/office/drawing/2014/main" id="{4CCAB2A9-9E99-442A-A13C-68E8254104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7256" t="6007" r="17270" b="6097"/>
          <a:stretch/>
        </p:blipFill>
        <p:spPr>
          <a:xfrm>
            <a:off x="3364924" y="3896216"/>
            <a:ext cx="1857375" cy="1870075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EB9A0843-4345-42F8-88DA-0B9D33A37607}"/>
              </a:ext>
            </a:extLst>
          </p:cNvPr>
          <p:cNvSpPr txBox="1"/>
          <p:nvPr/>
        </p:nvSpPr>
        <p:spPr>
          <a:xfrm>
            <a:off x="1199075" y="170900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MindManager</a:t>
            </a: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7E722669-3366-4497-B5B5-CD0DC1D631FA}"/>
              </a:ext>
            </a:extLst>
          </p:cNvPr>
          <p:cNvSpPr txBox="1"/>
          <p:nvPr/>
        </p:nvSpPr>
        <p:spPr>
          <a:xfrm>
            <a:off x="1415480" y="4651841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mindnode</a:t>
            </a:r>
            <a:endParaRPr lang="zh-CN" altLang="en-US" dirty="0">
              <a:solidFill>
                <a:srgbClr val="3937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F5037E-DB6F-4833-B52B-E7E46A1D96C3}"/>
              </a:ext>
            </a:extLst>
          </p:cNvPr>
          <p:cNvSpPr txBox="1"/>
          <p:nvPr/>
        </p:nvSpPr>
        <p:spPr>
          <a:xfrm>
            <a:off x="9133369" y="464658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xmind</a:t>
            </a:r>
            <a:endParaRPr lang="zh-CN" altLang="en-US" dirty="0">
              <a:solidFill>
                <a:srgbClr val="3937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freemind.gif">
            <a:extLst>
              <a:ext uri="{FF2B5EF4-FFF2-40B4-BE49-F238E27FC236}">
                <a16:creationId xmlns:a16="http://schemas.microsoft.com/office/drawing/2014/main" id="{528590CC-7447-4A57-BDEF-7E7E2C765A2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6040" y="574808"/>
            <a:ext cx="2574978" cy="2574978"/>
          </a:xfrm>
          <a:prstGeom prst="rect">
            <a:avLst/>
          </a:prstGeom>
        </p:spPr>
      </p:pic>
      <p:pic>
        <p:nvPicPr>
          <p:cNvPr id="12" name="图片 11" descr="xmind.jpg">
            <a:extLst>
              <a:ext uri="{FF2B5EF4-FFF2-40B4-BE49-F238E27FC236}">
                <a16:creationId xmlns:a16="http://schemas.microsoft.com/office/drawing/2014/main" id="{CD490392-70AA-40CB-AE22-D7DA924497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10660" r="20193" b="13045"/>
          <a:stretch/>
        </p:blipFill>
        <p:spPr>
          <a:xfrm>
            <a:off x="6663409" y="3676383"/>
            <a:ext cx="2160240" cy="19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933205" y="2420888"/>
            <a:ext cx="5355312" cy="7386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在线思维导图工具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809E6CA-32B0-4BA9-B9FB-27797233D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774581"/>
              </p:ext>
            </p:extLst>
          </p:nvPr>
        </p:nvGraphicFramePr>
        <p:xfrm>
          <a:off x="285564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0415EF4-C08D-4F54-B50B-D3591127F43F}"/>
              </a:ext>
            </a:extLst>
          </p:cNvPr>
          <p:cNvSpPr txBox="1"/>
          <p:nvPr/>
        </p:nvSpPr>
        <p:spPr>
          <a:xfrm rot="16200000">
            <a:off x="256962" y="3069889"/>
            <a:ext cx="3631763" cy="73866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在线思维导图工具</a:t>
            </a:r>
          </a:p>
        </p:txBody>
      </p:sp>
    </p:spTree>
    <p:extLst>
      <p:ext uri="{BB962C8B-B14F-4D97-AF65-F5344CB8AC3E}">
        <p14:creationId xmlns:p14="http://schemas.microsoft.com/office/powerpoint/2010/main" val="1381555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836712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hlinkClick r:id="rId2"/>
            <a:extLst>
              <a:ext uri="{FF2B5EF4-FFF2-40B4-BE49-F238E27FC236}">
                <a16:creationId xmlns:a16="http://schemas.microsoft.com/office/drawing/2014/main" id="{D3EB3185-B564-4949-B68D-79EBE70E8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2" y="764704"/>
            <a:ext cx="3068037" cy="2299453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015C83CD-C4FC-4E36-AF4D-D0DF403614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2" y="3933056"/>
            <a:ext cx="3139917" cy="235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6786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创建脑图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30871" y="422129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编辑脑图</a:t>
            </a:r>
          </a:p>
        </p:txBody>
      </p:sp>
      <p:sp>
        <p:nvSpPr>
          <p:cNvPr id="71" name="矩形 70"/>
          <p:cNvSpPr/>
          <p:nvPr/>
        </p:nvSpPr>
        <p:spPr>
          <a:xfrm>
            <a:off x="1830873" y="5605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管理脑图</a:t>
            </a:r>
          </a:p>
        </p:txBody>
      </p:sp>
      <p:sp>
        <p:nvSpPr>
          <p:cNvPr id="72" name="矩形 71"/>
          <p:cNvSpPr/>
          <p:nvPr/>
        </p:nvSpPr>
        <p:spPr>
          <a:xfrm>
            <a:off x="8426786" y="5605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特色功能</a:t>
            </a:r>
          </a:p>
        </p:txBody>
      </p:sp>
      <p:sp>
        <p:nvSpPr>
          <p:cNvPr id="73" name="矩形 72"/>
          <p:cNvSpPr/>
          <p:nvPr/>
        </p:nvSpPr>
        <p:spPr>
          <a:xfrm>
            <a:off x="8426792" y="42119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查看脑图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918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dirty="0" err="1">
                <a:solidFill>
                  <a:srgbClr val="0070C0"/>
                </a:solidFill>
              </a:rPr>
              <a:t>mindmap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BD43D8-3A3F-420F-BC46-B36495867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01" y="991616"/>
            <a:ext cx="3821410" cy="38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EEC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3110885" y="-2179048"/>
            <a:ext cx="5832649" cy="11144085"/>
          </a:xfrm>
          <a:prstGeom prst="rect">
            <a:avLst/>
          </a:prstGeom>
        </p:spPr>
      </p:pic>
      <p:pic>
        <p:nvPicPr>
          <p:cNvPr id="4" name="图片 3">
            <a:hlinkClick r:id="rId3"/>
            <a:extLst>
              <a:ext uri="{FF2B5EF4-FFF2-40B4-BE49-F238E27FC236}">
                <a16:creationId xmlns:a16="http://schemas.microsoft.com/office/drawing/2014/main" id="{79BCC430-225A-4252-8DC3-FD4C90ACF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124744"/>
            <a:ext cx="8320924" cy="46805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833746" y="4221089"/>
            <a:ext cx="58102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97867" y="5373216"/>
            <a:ext cx="506445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882202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阅读维基百科的脑图词条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阅读百度百科的脑图词条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了解常用的脑图制作工具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29" y="16423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了解脑图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3A643E-1690-437D-80A4-F0EB222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7A87987-DCBD-4879-A133-F961F3142583}"/>
              </a:ext>
            </a:extLst>
          </p:cNvPr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324362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mg3.doubanio.com/view/activity_page/raw/public/p1700.jpg">
            <a:extLst>
              <a:ext uri="{FF2B5EF4-FFF2-40B4-BE49-F238E27FC236}">
                <a16:creationId xmlns:a16="http://schemas.microsoft.com/office/drawing/2014/main" id="{07D378C1-8D18-4537-842C-DCEA17F87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1"/>
          <a:stretch/>
        </p:blipFill>
        <p:spPr bwMode="auto">
          <a:xfrm>
            <a:off x="6028" y="-18628"/>
            <a:ext cx="12185971" cy="687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16356B-E847-4E9F-A7F8-51CDBAF9C760}"/>
              </a:ext>
            </a:extLst>
          </p:cNvPr>
          <p:cNvSpPr txBox="1"/>
          <p:nvPr/>
        </p:nvSpPr>
        <p:spPr>
          <a:xfrm>
            <a:off x="0" y="2732086"/>
            <a:ext cx="12191999" cy="137520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6000" b="1" dirty="0">
                <a:solidFill>
                  <a:srgbClr val="351A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创建脑图</a:t>
            </a:r>
            <a:endParaRPr lang="en-US" altLang="zh-CN" sz="6000" b="1" dirty="0">
              <a:solidFill>
                <a:srgbClr val="351A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96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882202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注册百度脑图账户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浏览并探索百度脑图文件管理界面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浏览并探索百度脑图编辑界面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用百度脑图创建一个个人发展规划的脑图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导入百度脑图入门课程大纲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31" y="16423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创建脑图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38969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g1.doubanio.com/view/activity_page/raw/public/p1868.jpg">
            <a:extLst>
              <a:ext uri="{FF2B5EF4-FFF2-40B4-BE49-F238E27FC236}">
                <a16:creationId xmlns:a16="http://schemas.microsoft.com/office/drawing/2014/main" id="{63A9D34E-CFCC-4F47-ABFC-CAC8A1FA7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r="6639"/>
          <a:stretch/>
        </p:blipFill>
        <p:spPr bwMode="auto">
          <a:xfrm>
            <a:off x="0" y="-171400"/>
            <a:ext cx="12191999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EA289-68CC-4DCF-9F80-2D601E140FAC}"/>
              </a:ext>
            </a:extLst>
          </p:cNvPr>
          <p:cNvSpPr txBox="1"/>
          <p:nvPr/>
        </p:nvSpPr>
        <p:spPr>
          <a:xfrm>
            <a:off x="1" y="2933533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6000" b="1" dirty="0">
                <a:solidFill>
                  <a:srgbClr val="301D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编辑脑图</a:t>
            </a:r>
            <a:endParaRPr lang="en-US" altLang="zh-CN" sz="6000" b="1" dirty="0">
              <a:solidFill>
                <a:srgbClr val="301D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5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学习笔记">
            <a:extLst>
              <a:ext uri="{FF2B5EF4-FFF2-40B4-BE49-F238E27FC236}">
                <a16:creationId xmlns:a16="http://schemas.microsoft.com/office/drawing/2014/main" id="{29382B68-4D1E-4CC5-AB5B-BCC0A9DC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86" y="509407"/>
            <a:ext cx="4715953" cy="5839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3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10634730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新建脑图，内容可以是学习笔记、活动策划、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计划任务，等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至少有三层节点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脑图中需包含链接、图片、 备注、图标、 文字图标  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为自己的百度脑图设计样式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31" y="16423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编辑脑图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3" name="矩形 2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11195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3.doubanio.com/view/activity_page/raw/public/p1591.jpg">
            <a:extLst>
              <a:ext uri="{FF2B5EF4-FFF2-40B4-BE49-F238E27FC236}">
                <a16:creationId xmlns:a16="http://schemas.microsoft.com/office/drawing/2014/main" id="{37FFEDAF-844C-47AB-9825-6DB78776B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" b="1825"/>
          <a:stretch/>
        </p:blipFill>
        <p:spPr bwMode="auto">
          <a:xfrm>
            <a:off x="0" y="-1"/>
            <a:ext cx="1219348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77189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3B48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查看脑图</a:t>
            </a:r>
            <a:endParaRPr lang="en-US" altLang="zh-CN" sz="6000" b="1" dirty="0">
              <a:solidFill>
                <a:srgbClr val="3B48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6500172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在百度脑图入门课程大纲的思维导图上练习查看脑图的操作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29" y="16423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查看脑图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226422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218026" y="521249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322523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g3.doubanio.com/view/activity_page/raw/public/p1603.jpg">
            <a:extLst>
              <a:ext uri="{FF2B5EF4-FFF2-40B4-BE49-F238E27FC236}">
                <a16:creationId xmlns:a16="http://schemas.microsoft.com/office/drawing/2014/main" id="{7B4D71A1-355D-447D-A610-0AD74F6F2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37"/>
          <a:stretch/>
        </p:blipFill>
        <p:spPr bwMode="auto">
          <a:xfrm>
            <a:off x="0" y="-18132"/>
            <a:ext cx="12192000" cy="68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-15775" y="2762831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213C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管理脑图</a:t>
            </a:r>
            <a:endParaRPr lang="en-US" altLang="zh-CN" sz="6000" b="1" dirty="0">
              <a:solidFill>
                <a:srgbClr val="213C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00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6495409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创建文件夹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把脑图文件移动到上面创建的文件夹中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用三种方式重命名自己的脑图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删除脑图，并且恢复此脑图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导出百度脑图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32" y="126004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管理脑图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824191" y="3212976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4" name="矩形 3"/>
          <p:cNvSpPr/>
          <p:nvPr/>
        </p:nvSpPr>
        <p:spPr>
          <a:xfrm>
            <a:off x="7213263" y="5157192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g3.doubanio.com/view/activity_page/raw/public/p1644.jpg">
            <a:extLst>
              <a:ext uri="{FF2B5EF4-FFF2-40B4-BE49-F238E27FC236}">
                <a16:creationId xmlns:a16="http://schemas.microsoft.com/office/drawing/2014/main" id="{A8EF865D-649E-4C1C-87BD-A2EBD4E0A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/>
          <a:stretch/>
        </p:blipFill>
        <p:spPr bwMode="auto">
          <a:xfrm>
            <a:off x="0" y="0"/>
            <a:ext cx="12192000" cy="68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" y="2785093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9414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特色功能</a:t>
            </a:r>
            <a:endParaRPr lang="en-US" altLang="zh-CN" sz="6000" b="1" dirty="0">
              <a:solidFill>
                <a:srgbClr val="9414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8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5450154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练习拆图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练习思维导图之间节点复制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将百度脑图导出成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格式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Stylish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百度脑图样式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KityMinder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开源项目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24" y="137150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特色功能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474"/>
          <a:stretch/>
        </p:blipFill>
        <p:spPr>
          <a:xfrm>
            <a:off x="7464153" y="2186143"/>
            <a:ext cx="3312368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464153" y="3185973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数据库编程入门实战套餐</a:t>
            </a:r>
          </a:p>
        </p:txBody>
      </p:sp>
      <p:sp>
        <p:nvSpPr>
          <p:cNvPr id="12" name="矩形 11"/>
          <p:cNvSpPr/>
          <p:nvPr/>
        </p:nvSpPr>
        <p:spPr>
          <a:xfrm>
            <a:off x="6911735" y="5302355"/>
            <a:ext cx="444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http://edu.51cto.com/pack/view/id-721.html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540168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6F45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6F45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06B479-F5EA-4212-9519-EEE4408CAA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90" y="1273555"/>
            <a:ext cx="9693545" cy="4310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8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29FB0F4-0EB1-46D1-944F-ECDAB9226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52400"/>
            <a:ext cx="8515350" cy="655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0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9CBEF7F-82AF-42BD-970F-B1636E4AF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848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57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63ED68-E4C9-4C5B-85C7-D4D8EBC65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23" y="553111"/>
            <a:ext cx="7920880" cy="575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84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868EB-4F60-4F40-BA2B-C2B943749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01" b="2750"/>
          <a:stretch/>
        </p:blipFill>
        <p:spPr>
          <a:xfrm>
            <a:off x="1839173" y="158017"/>
            <a:ext cx="8370779" cy="654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0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E37033-2F57-4055-AA3F-BA95574B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70" y="1374430"/>
            <a:ext cx="9645586" cy="4109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84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3F87BC-6007-4004-B46A-5131313F4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1" b="3800"/>
          <a:stretch/>
        </p:blipFill>
        <p:spPr>
          <a:xfrm>
            <a:off x="983775" y="188640"/>
            <a:ext cx="10081576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19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26478</TotalTime>
  <Words>533</Words>
  <Application>Microsoft Office PowerPoint</Application>
  <PresentationFormat>宽屏</PresentationFormat>
  <Paragraphs>107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461</cp:revision>
  <dcterms:created xsi:type="dcterms:W3CDTF">2016-08-24T11:19:54Z</dcterms:created>
  <dcterms:modified xsi:type="dcterms:W3CDTF">2017-08-06T04:17:27Z</dcterms:modified>
</cp:coreProperties>
</file>